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81" r:id="rId3"/>
    <p:sldId id="272" r:id="rId4"/>
    <p:sldId id="273" r:id="rId5"/>
    <p:sldId id="275" r:id="rId6"/>
    <p:sldId id="293" r:id="rId7"/>
    <p:sldId id="266" r:id="rId8"/>
    <p:sldId id="276" r:id="rId9"/>
    <p:sldId id="274" r:id="rId10"/>
    <p:sldId id="277" r:id="rId11"/>
    <p:sldId id="278" r:id="rId12"/>
    <p:sldId id="279" r:id="rId13"/>
    <p:sldId id="284" r:id="rId14"/>
    <p:sldId id="302" r:id="rId1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197" autoAdjust="0"/>
  </p:normalViewPr>
  <p:slideViewPr>
    <p:cSldViewPr>
      <p:cViewPr varScale="1">
        <p:scale>
          <a:sx n="43" d="100"/>
          <a:sy n="43" d="100"/>
        </p:scale>
        <p:origin x="-68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685E9B-5986-4C14-96F7-8228A09805E3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91528-2F6F-4197-8AD8-F311D175BE2D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23474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EA496-8370-45B3-A3C3-E1B02E7B2608}" type="datetimeFigureOut">
              <a:rPr lang="es-CO" smtClean="0"/>
              <a:pPr/>
              <a:t>26/08/2012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2F352-B590-4122-BFA9-E758099FC00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isel"/>
          <p:cNvSpPr/>
          <p:nvPr/>
        </p:nvSpPr>
        <p:spPr>
          <a:xfrm>
            <a:off x="395536" y="764704"/>
            <a:ext cx="4896544" cy="5472608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5400" dirty="0" smtClean="0">
                <a:solidFill>
                  <a:srgbClr val="002060"/>
                </a:solidFill>
                <a:latin typeface="Script MT Bold" pitchFamily="66" charset="0"/>
              </a:rPr>
              <a:t>Cronograma profético</a:t>
            </a:r>
            <a:endParaRPr lang="es-CO" sz="5400" dirty="0">
              <a:solidFill>
                <a:srgbClr val="002060"/>
              </a:solidFill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436096" y="332657"/>
            <a:ext cx="37079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6000" dirty="0" smtClean="0">
                <a:solidFill>
                  <a:srgbClr val="002060"/>
                </a:solidFill>
                <a:latin typeface="Script MT Bold" pitchFamily="66" charset="0"/>
              </a:rPr>
              <a:t>Profecía de los siete sellos</a:t>
            </a:r>
            <a:endParaRPr lang="es-CO" sz="6000" dirty="0">
              <a:solidFill>
                <a:srgbClr val="002060"/>
              </a:solidFill>
              <a:latin typeface="Script MT Bold" pitchFamily="66" charset="0"/>
            </a:endParaRPr>
          </a:p>
        </p:txBody>
      </p:sp>
      <p:pic>
        <p:nvPicPr>
          <p:cNvPr id="21506" name="Picture 2" descr="http://apocalipsis18-4.com/7selloslib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190874"/>
            <a:ext cx="3384376" cy="3046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35696" y="274638"/>
            <a:ext cx="4680520" cy="1143000"/>
          </a:xfrm>
          <a:solidFill>
            <a:srgbClr val="FFC000"/>
          </a:solidFill>
        </p:spPr>
        <p:txBody>
          <a:bodyPr/>
          <a:lstStyle/>
          <a:p>
            <a:r>
              <a:rPr lang="es-CO" b="1" dirty="0" smtClean="0">
                <a:latin typeface="Agency FB" pitchFamily="34" charset="0"/>
              </a:rPr>
              <a:t>Introducción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 </a:t>
            </a:r>
            <a:r>
              <a:rPr lang="es-CO" sz="3600" b="1" dirty="0" smtClean="0">
                <a:solidFill>
                  <a:srgbClr val="FF0000"/>
                </a:solidFill>
              </a:rPr>
              <a:t>Apoc.5:1-5</a:t>
            </a:r>
            <a:r>
              <a:rPr lang="es-CO" dirty="0" smtClean="0"/>
              <a:t>. Y vi en la mano derecha del que estaba sentado en el trono un libro escrito por dentro y por fuera, sellado con siete sellos.     </a:t>
            </a:r>
            <a:r>
              <a:rPr lang="es-CO" baseline="30000" dirty="0" smtClean="0"/>
              <a:t>2</a:t>
            </a:r>
            <a:r>
              <a:rPr lang="es-CO" dirty="0" smtClean="0"/>
              <a:t> Y vi a un ángel fuerte que pregonaba a gran voz: </a:t>
            </a:r>
            <a:r>
              <a:rPr lang="es-CO" b="1" u="sng" dirty="0" smtClean="0">
                <a:solidFill>
                  <a:srgbClr val="0070C0"/>
                </a:solidFill>
              </a:rPr>
              <a:t>¿Quién es digno de abrir el libro y desatar sus sellos?  </a:t>
            </a:r>
            <a:r>
              <a:rPr lang="es-CO" baseline="30000" dirty="0" smtClean="0"/>
              <a:t>3</a:t>
            </a:r>
            <a:r>
              <a:rPr lang="es-CO" dirty="0" smtClean="0"/>
              <a:t> Y ninguno, ni en el cielo ni en la tierra ni debajo de la tierra, podía abrir el libro, ni aun mirarlo. </a:t>
            </a:r>
          </a:p>
          <a:p>
            <a:pPr>
              <a:buNone/>
            </a:pPr>
            <a:r>
              <a:rPr lang="es-CO" dirty="0" smtClean="0"/>
              <a:t>      </a:t>
            </a:r>
            <a:r>
              <a:rPr lang="es-CO" baseline="30000" dirty="0" smtClean="0"/>
              <a:t>4</a:t>
            </a:r>
            <a:r>
              <a:rPr lang="es-CO" dirty="0" smtClean="0"/>
              <a:t> Y lloraba yo mucho, porque no se había hallado a ninguno digno de abrir el libro, ni de leerlo, ni de mirarlo.  </a:t>
            </a:r>
            <a:r>
              <a:rPr lang="es-CO" baseline="30000" dirty="0" smtClean="0"/>
              <a:t>5</a:t>
            </a:r>
            <a:r>
              <a:rPr lang="es-CO" dirty="0" smtClean="0"/>
              <a:t> Y uno de los ancianos me dijo: No llores. He aquí que el </a:t>
            </a:r>
            <a:r>
              <a:rPr lang="es-CO" dirty="0" smtClean="0">
                <a:solidFill>
                  <a:srgbClr val="0070C0"/>
                </a:solidFill>
              </a:rPr>
              <a:t>León de la tribu de Judá, la raíz de David, ha vencido para abrir el libro y desatar sus siete sellos.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51520" y="260648"/>
            <a:ext cx="8640960" cy="3600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6864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11500" dirty="0" smtClean="0">
                <a:solidFill>
                  <a:srgbClr val="FF0000"/>
                </a:solidFill>
              </a:rPr>
              <a:t>Primer sello</a:t>
            </a:r>
            <a:r>
              <a:rPr lang="es-CO" sz="8800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CO" sz="6000" dirty="0" smtClean="0"/>
              <a:t> </a:t>
            </a:r>
            <a:r>
              <a:rPr lang="es-CO" sz="6000" dirty="0" smtClean="0">
                <a:solidFill>
                  <a:srgbClr val="C00000"/>
                </a:solidFill>
              </a:rPr>
              <a:t>Es la época apostólica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23529" y="4293096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O" sz="3600" b="1" dirty="0" smtClean="0"/>
          </a:p>
          <a:p>
            <a:r>
              <a:rPr lang="es-CO" sz="3600" b="1" dirty="0" smtClean="0"/>
              <a:t>Texto Bíblico Apoc.6:1-2.</a:t>
            </a:r>
            <a:endParaRPr lang="es-CO" sz="3600" b="1" dirty="0"/>
          </a:p>
        </p:txBody>
      </p:sp>
      <p:pic>
        <p:nvPicPr>
          <p:cNvPr id="1026" name="Picture 2" descr="http://t0.gstatic.com/images?q=tbn:ANd9GcQ51YBJW1uVQ1uHwDI8u0Xg2gvs2iOH17mCPNipelA_OmLX4OK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077072"/>
            <a:ext cx="2247900" cy="23888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editoriallapaz.org/apocalipsis_cap3_1sello_introducc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445624" cy="115212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CO" b="1" dirty="0" smtClean="0">
                <a:latin typeface="Agency FB" pitchFamily="34" charset="0"/>
              </a:rPr>
              <a:t>Periodo del primer sello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4" name="3 Menos"/>
          <p:cNvSpPr/>
          <p:nvPr/>
        </p:nvSpPr>
        <p:spPr>
          <a:xfrm>
            <a:off x="-1044624" y="3140968"/>
            <a:ext cx="11233248" cy="93610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539552" y="4365104"/>
            <a:ext cx="8064896" cy="76944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4400" b="1" dirty="0" smtClean="0">
                <a:latin typeface="Agency FB" pitchFamily="34" charset="0"/>
              </a:rPr>
              <a:t>Iglesia apostólica</a:t>
            </a:r>
            <a:endParaRPr lang="es-CO" sz="4400" b="1" dirty="0"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7544" y="2852936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 smtClean="0"/>
              <a:t>Año 31                             al                           100 d.C.</a:t>
            </a:r>
            <a:endParaRPr lang="es-CO" sz="3200" dirty="0"/>
          </a:p>
        </p:txBody>
      </p:sp>
      <p:sp>
        <p:nvSpPr>
          <p:cNvPr id="7" name="6 Menos"/>
          <p:cNvSpPr/>
          <p:nvPr/>
        </p:nvSpPr>
        <p:spPr>
          <a:xfrm rot="16200000">
            <a:off x="-108520" y="3140968"/>
            <a:ext cx="1008112" cy="432048"/>
          </a:xfrm>
          <a:prstGeom prst="mathMinus">
            <a:avLst>
              <a:gd name="adj1" fmla="val 374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8" name="7 Menos"/>
          <p:cNvSpPr/>
          <p:nvPr/>
        </p:nvSpPr>
        <p:spPr>
          <a:xfrm rot="16200000">
            <a:off x="8192563" y="2915568"/>
            <a:ext cx="1075293" cy="82758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  <a:gradFill>
            <a:gsLst>
              <a:gs pos="58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/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Para tener claridad sobre quienes son estos “</a:t>
            </a:r>
            <a:r>
              <a:rPr lang="es-CO" dirty="0" smtClean="0">
                <a:solidFill>
                  <a:srgbClr val="0070C0"/>
                </a:solidFill>
              </a:rPr>
              <a:t>seres vivientes</a:t>
            </a:r>
            <a:r>
              <a:rPr lang="es-CO" dirty="0" smtClean="0"/>
              <a:t>” que aparecen en la escena de los “siete sellos”, tenemos que remitirnos a </a:t>
            </a:r>
            <a:r>
              <a:rPr lang="es-CO" dirty="0" smtClean="0">
                <a:solidFill>
                  <a:srgbClr val="FF0000"/>
                </a:solidFill>
              </a:rPr>
              <a:t>Ezequiel 10:22.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ES" dirty="0" smtClean="0"/>
              <a:t>    “Este era el animal (o ser viviente), que vi debajo del Dios de Israel en el río de Chebar; y conocí que eran </a:t>
            </a:r>
            <a:r>
              <a:rPr lang="es-ES" u="sng" dirty="0" smtClean="0">
                <a:solidFill>
                  <a:srgbClr val="0070C0"/>
                </a:solidFill>
              </a:rPr>
              <a:t>querubines</a:t>
            </a:r>
            <a:r>
              <a:rPr lang="es-ES" dirty="0" smtClean="0"/>
              <a:t>”.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s-CO" b="1" dirty="0" smtClean="0">
                <a:latin typeface="Agency FB" pitchFamily="34" charset="0"/>
              </a:rPr>
              <a:t>¿Qué representan estos símbolos?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5112568" cy="506916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u="sng" dirty="0" smtClean="0"/>
              <a:t>El “caballo</a:t>
            </a:r>
            <a:r>
              <a:rPr lang="es-CO" dirty="0" smtClean="0"/>
              <a:t>” representa Poder, Resistencia, </a:t>
            </a:r>
            <a:br>
              <a:rPr lang="es-CO" dirty="0" smtClean="0"/>
            </a:br>
            <a:r>
              <a:rPr lang="es-CO" dirty="0" smtClean="0"/>
              <a:t> fortaleza, velocidad.</a:t>
            </a:r>
          </a:p>
          <a:p>
            <a:pPr algn="ctr">
              <a:buNone/>
            </a:pPr>
            <a:r>
              <a:rPr lang="es-CO" dirty="0" smtClean="0"/>
              <a:t>    Representa la rapidez conque el Evangelio se expandió en tan poco tiempo en todo el mundo habitado durante la era apostólica, representa la obra aguerrida del evangelio.</a:t>
            </a:r>
          </a:p>
          <a:p>
            <a:endParaRPr lang="es-CO" dirty="0" smtClean="0"/>
          </a:p>
        </p:txBody>
      </p:sp>
      <p:pic>
        <p:nvPicPr>
          <p:cNvPr id="14340" name="Picture 4" descr="http://t3.gstatic.com/images?q=tbn:ANd9GcS7OhK5nuG6UvREgHNcYirLWQJyBf2dNPO6Rt412rYuw1z24hj1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628800"/>
            <a:ext cx="3672408" cy="295232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220072" y="4653135"/>
            <a:ext cx="3672408" cy="224676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.</a:t>
            </a:r>
            <a:r>
              <a:rPr lang="es-CO" sz="2000" b="1" dirty="0" smtClean="0"/>
              <a:t> </a:t>
            </a:r>
            <a:r>
              <a:rPr lang="es-CO" sz="2000" b="1" dirty="0" smtClean="0">
                <a:solidFill>
                  <a:srgbClr val="FF0000"/>
                </a:solidFill>
              </a:rPr>
              <a:t>Téngase en cuenta que, el único medio de transporte más rápido de ese tiempo era el caballo. </a:t>
            </a:r>
            <a:r>
              <a:rPr lang="es-CO" sz="2000" b="1" dirty="0" smtClean="0">
                <a:solidFill>
                  <a:srgbClr val="002060"/>
                </a:solidFill>
              </a:rPr>
              <a:t>Esto nos dice de la urgencia conque Dios deseaba que se predicara el mensaje de Salvación</a:t>
            </a:r>
            <a:endParaRPr lang="es-CO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5364088" cy="61206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u="sng" dirty="0" smtClean="0"/>
              <a:t>COLOR BLANCO</a:t>
            </a:r>
            <a:r>
              <a:rPr lang="es-CO" dirty="0" smtClean="0"/>
              <a:t>: </a:t>
            </a:r>
            <a:r>
              <a:rPr lang="es-CO" dirty="0" smtClean="0">
                <a:solidFill>
                  <a:srgbClr val="0070C0"/>
                </a:solidFill>
              </a:rPr>
              <a:t>Representa la pureza y santidad en la fe de la iglesia primitiva.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La iglesia apostólica se avía ceñido a todo lo que Cristo les avía enseñado, sin quitarle ni ponerle a las Palabras de Cristo </a:t>
            </a:r>
            <a:r>
              <a:rPr lang="es-CO" dirty="0" smtClean="0">
                <a:solidFill>
                  <a:srgbClr val="FF0000"/>
                </a:solidFill>
              </a:rPr>
              <a:t>(Lea Mat.5:17-19; Apoc.22:18,19; Mat. 28: 20). </a:t>
            </a:r>
          </a:p>
          <a:p>
            <a:endParaRPr lang="es-CO" dirty="0"/>
          </a:p>
        </p:txBody>
      </p:sp>
      <p:pic>
        <p:nvPicPr>
          <p:cNvPr id="4" name="Picture 2" descr="http://t3.gstatic.com/images?q=tbn:ANd9GcTEvEW1VWMykhvSRF6wZeq1SDaPHutwDLjZqo4vIU90GZ-rTOy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764704"/>
            <a:ext cx="3384376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760640" cy="645333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</a:t>
            </a:r>
            <a:r>
              <a:rPr lang="es-CO" sz="4000" dirty="0" smtClean="0"/>
              <a:t> </a:t>
            </a:r>
            <a:r>
              <a:rPr lang="es-CO" sz="4000" u="sng" dirty="0" smtClean="0"/>
              <a:t>LA CORONA</a:t>
            </a:r>
            <a:r>
              <a:rPr lang="es-CO" sz="4000" dirty="0" smtClean="0"/>
              <a:t>… </a:t>
            </a:r>
            <a:r>
              <a:rPr lang="es-CO" sz="4000" dirty="0" smtClean="0">
                <a:solidFill>
                  <a:srgbClr val="0070C0"/>
                </a:solidFill>
              </a:rPr>
              <a:t>símbolo de conquista y victoria sobre el mundo.</a:t>
            </a:r>
          </a:p>
          <a:p>
            <a:pPr algn="ctr">
              <a:buNone/>
            </a:pPr>
            <a:r>
              <a:rPr lang="es-CO" sz="4000" dirty="0" smtClean="0"/>
              <a:t>   </a:t>
            </a:r>
            <a:r>
              <a:rPr lang="es-CO" sz="4000" dirty="0" smtClean="0">
                <a:solidFill>
                  <a:srgbClr val="FF0000"/>
                </a:solidFill>
              </a:rPr>
              <a:t>2 Tim.4:8</a:t>
            </a:r>
            <a:r>
              <a:rPr lang="es-CO" sz="4000" dirty="0" smtClean="0"/>
              <a:t>. Por lo demás, me está guardada la corona de justicia, la cual me dará el Señor, juez justo, en aquel día; y no sólo a mí, sino también a todos los que aman su venida. </a:t>
            </a:r>
          </a:p>
          <a:p>
            <a:endParaRPr lang="es-CO" dirty="0" smtClean="0"/>
          </a:p>
        </p:txBody>
      </p:sp>
      <p:pic>
        <p:nvPicPr>
          <p:cNvPr id="32770" name="Picture 2" descr="http://t2.gstatic.com/images?q=tbn:ANd9GcTNJpxyRaFK4wmMWZVIwFUhA9-RPRR557P6KD8FSLZTEZy12fa3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32656"/>
            <a:ext cx="2808312" cy="22798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84168" y="2690336"/>
            <a:ext cx="2808312" cy="378565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“Si  permanecéis fundados y firmes en la fe, y sin moveros de la esperanza del evangelio que habéis oído, el cual se predica en toda la creación que está debajo del cielo” </a:t>
            </a:r>
            <a:r>
              <a:rPr lang="es-CO" sz="2400" dirty="0" smtClean="0">
                <a:solidFill>
                  <a:srgbClr val="FF0000"/>
                </a:solidFill>
              </a:rPr>
              <a:t>(Col.1:23).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5050904" cy="557748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dirty="0" smtClean="0"/>
              <a:t>  </a:t>
            </a:r>
            <a:r>
              <a:rPr lang="es-CO" u="sng" dirty="0" smtClean="0"/>
              <a:t>EL ARCO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0070C0"/>
                </a:solidFill>
              </a:rPr>
              <a:t>Símbolo de lucha</a:t>
            </a:r>
            <a:r>
              <a:rPr lang="es-CO" dirty="0" smtClean="0"/>
              <a:t>.</a:t>
            </a:r>
          </a:p>
          <a:p>
            <a:pPr algn="ctr">
              <a:buNone/>
            </a:pPr>
            <a:r>
              <a:rPr lang="es-CO" dirty="0" smtClean="0"/>
              <a:t> El arma mayormente utilizada en el tiempo de Juan, era el arco, con el cual se derrotaba al enemigo.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Aquí Cristo lo utiliza como un arma de salvación, para arrebatarle las almas al enemigo, Satanás.  </a:t>
            </a:r>
          </a:p>
          <a:p>
            <a:endParaRPr lang="es-CO" dirty="0"/>
          </a:p>
        </p:txBody>
      </p:sp>
      <p:pic>
        <p:nvPicPr>
          <p:cNvPr id="34818" name="Picture 2" descr="http://t0.gstatic.com/images?q=tbn:ANd9GcTAzmpd_EoeGszoxmIJe-s_TA5hVfH6GbYbjVuNXeW2CTLKRbIr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04664"/>
            <a:ext cx="2526407" cy="2664296"/>
          </a:xfrm>
          <a:prstGeom prst="rect">
            <a:avLst/>
          </a:prstGeom>
          <a:noFill/>
        </p:spPr>
      </p:pic>
      <p:pic>
        <p:nvPicPr>
          <p:cNvPr id="14338" name="Picture 2" descr="http://t2.gstatic.com/images?q=tbn:ANd9GcSoTBozZbb8EEWjvryDyzfwgk4mwT7aiIbqO93mzlEuHBOBjIBig6IdbuDeC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645024"/>
            <a:ext cx="2448272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5688632" cy="612068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sz="4000" dirty="0" smtClean="0">
                <a:solidFill>
                  <a:srgbClr val="FF0000"/>
                </a:solidFill>
              </a:rPr>
              <a:t>Hebreos 4:12</a:t>
            </a:r>
            <a:r>
              <a:rPr lang="es-CO" sz="4000" dirty="0" smtClean="0"/>
              <a:t>.Porque la palabra de Dios es viva y eficaz, y más cortante que cualquier </a:t>
            </a:r>
            <a:r>
              <a:rPr lang="es-CO" sz="4000" dirty="0" smtClean="0">
                <a:solidFill>
                  <a:srgbClr val="0070C0"/>
                </a:solidFill>
              </a:rPr>
              <a:t>espada</a:t>
            </a:r>
            <a:r>
              <a:rPr lang="es-CO" sz="4000" dirty="0" smtClean="0"/>
              <a:t> de dos filos; penetra hasta la división del alma y del espíritu, de las coyunturas y los tuétanos, y </a:t>
            </a:r>
            <a:r>
              <a:rPr lang="es-CO" sz="4000" i="1" dirty="0" smtClean="0"/>
              <a:t>es poderosa</a:t>
            </a:r>
            <a:r>
              <a:rPr lang="es-CO" sz="4000" dirty="0" smtClean="0"/>
              <a:t> para discernir los pensamientos y las intenciones del corazón.</a:t>
            </a:r>
            <a:endParaRPr lang="es-CO" sz="4000" dirty="0"/>
          </a:p>
        </p:txBody>
      </p:sp>
      <p:pic>
        <p:nvPicPr>
          <p:cNvPr id="1026" name="Picture 2" descr="http://t2.gstatic.com/images?q=tbn:ANd9GcRzMHUJItolRNyHEzI0F6NHrTG_bhwt6jdWyhCALT6LrFiOL_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32656"/>
            <a:ext cx="2880320" cy="41044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84168" y="4797151"/>
            <a:ext cx="2736304" cy="15696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Recuerde que la principal arma de lucha que utiliza Cristo es el amor. </a:t>
            </a:r>
            <a:endParaRPr lang="es-CO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762872" cy="604867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dirty="0" smtClean="0">
                <a:solidFill>
                  <a:srgbClr val="0070C0"/>
                </a:solidFill>
              </a:rPr>
              <a:t>Cristo es el jinete del caballo blanco:</a:t>
            </a:r>
          </a:p>
          <a:p>
            <a:pPr algn="ctr">
              <a:buNone/>
            </a:pPr>
            <a:r>
              <a:rPr lang="es-CO" sz="3600" dirty="0" smtClean="0"/>
              <a:t>    “Y él es la cabeza del cuerpo que es la iglesia, él que es el principio, el primogénito de entre los muertos, </a:t>
            </a:r>
            <a:r>
              <a:rPr lang="es-CO" sz="3600" dirty="0" smtClean="0">
                <a:solidFill>
                  <a:srgbClr val="0070C0"/>
                </a:solidFill>
              </a:rPr>
              <a:t>para que en todo tenga la preeminencia”</a:t>
            </a:r>
            <a:r>
              <a:rPr lang="es-CO" sz="3600" dirty="0" smtClean="0"/>
              <a:t> </a:t>
            </a:r>
            <a:r>
              <a:rPr lang="es-CO" sz="3600" dirty="0" smtClean="0">
                <a:solidFill>
                  <a:srgbClr val="FF0000"/>
                </a:solidFill>
              </a:rPr>
              <a:t>(Col.1:18).</a:t>
            </a:r>
            <a:endParaRPr lang="es-CO" sz="3600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t3.gstatic.com/images?q=tbn:ANd9GcTEvEW1VWMykhvSRF6wZeq1SDaPHutwDLjZqo4vIU90GZ-rTOy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124744"/>
            <a:ext cx="3384376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548680"/>
            <a:ext cx="7848872" cy="5760640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 La historia registra que, durante este periodo del 31-100, la iglesia sufrió tal persecución de parte de Judíos y Romanos, a tal punto que todos los apóstoles excepto Juan, murieron de una forma cruenta. Pero a pesar de ello, su fe no decreció, esto trajo como fruto que entre más cristianos mataban, más se multiplicaban y crecían, fue un ejemplo para todos los cristianos del futuro, de ahí el color blanco, símbolo de pureza.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Esta decadencia espiritual de la iglesia nos dice que:</a:t>
            </a:r>
            <a:endParaRPr lang="es-CO" dirty="0"/>
          </a:p>
        </p:txBody>
      </p:sp>
      <p:pic>
        <p:nvPicPr>
          <p:cNvPr id="4" name="Picture 2" descr="http://t2.gstatic.com/images?q=tbn:ANd9GcQzal0lkpE4p-EDM_7VFAfI3aWaG7Uo-SGTKAVRkgqWLUyCCre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8496944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5428</TotalTime>
  <Words>586</Words>
  <Application>Microsoft Office PowerPoint</Application>
  <PresentationFormat>Presentación en pantalla (4:3)</PresentationFormat>
  <Paragraphs>37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Presentación de PowerPoint</vt:lpstr>
      <vt:lpstr>Introducción</vt:lpstr>
      <vt:lpstr>Presentación de PowerPoint</vt:lpstr>
      <vt:lpstr>Presentación de PowerPoint</vt:lpstr>
      <vt:lpstr>Periodo del primer sello</vt:lpstr>
      <vt:lpstr>Presentación de PowerPoint</vt:lpstr>
      <vt:lpstr>¿Qué representan estos símbolos?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Esta decadencia espiritual de la iglesia nos dice que: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552</cp:revision>
  <dcterms:created xsi:type="dcterms:W3CDTF">2012-04-17T01:05:53Z</dcterms:created>
  <dcterms:modified xsi:type="dcterms:W3CDTF">2012-08-27T00:39:51Z</dcterms:modified>
</cp:coreProperties>
</file>